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F0DA60-83C7-4541-8F2B-E72179E9A48F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C9E0414-3984-4CCA-8D5C-D2D50B531091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h-TH" b="1" dirty="0" smtClean="0"/>
            <a:t>นักศึกษายุค </a:t>
          </a:r>
          <a:r>
            <a:rPr lang="en-US" b="1" dirty="0" smtClean="0"/>
            <a:t>4.0</a:t>
          </a:r>
          <a:endParaRPr lang="en-US" b="1" dirty="0"/>
        </a:p>
      </dgm:t>
    </dgm:pt>
    <dgm:pt modelId="{72EE1671-2A26-4AD9-B5B8-05FD77693434}" type="parTrans" cxnId="{8679CBEF-3D70-47BD-8CA6-AF9B1EF973C5}">
      <dgm:prSet/>
      <dgm:spPr/>
      <dgm:t>
        <a:bodyPr/>
        <a:lstStyle/>
        <a:p>
          <a:endParaRPr lang="en-US" b="1"/>
        </a:p>
      </dgm:t>
    </dgm:pt>
    <dgm:pt modelId="{763E1B9F-432E-493B-ABB7-FBEE4F2B6BF5}" type="sibTrans" cxnId="{8679CBEF-3D70-47BD-8CA6-AF9B1EF973C5}">
      <dgm:prSet/>
      <dgm:spPr/>
      <dgm:t>
        <a:bodyPr/>
        <a:lstStyle/>
        <a:p>
          <a:endParaRPr lang="en-US" b="1"/>
        </a:p>
      </dgm:t>
    </dgm:pt>
    <dgm:pt modelId="{D52636DD-4A44-4945-BDD8-6AE348F73AE5}">
      <dgm:prSet phldrT="[Text]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h-TH" b="1" dirty="0" smtClean="0"/>
            <a:t>การมีส่วนร่วม</a:t>
          </a:r>
          <a:endParaRPr lang="en-US" b="1" dirty="0"/>
        </a:p>
      </dgm:t>
    </dgm:pt>
    <dgm:pt modelId="{E4671E14-FF88-4886-9768-1FD6DC2180AF}" type="parTrans" cxnId="{AE88066A-AFC9-4AF6-99A5-31B776E2B8F7}">
      <dgm:prSet/>
      <dgm:spPr/>
      <dgm:t>
        <a:bodyPr/>
        <a:lstStyle/>
        <a:p>
          <a:endParaRPr lang="en-US" b="1"/>
        </a:p>
      </dgm:t>
    </dgm:pt>
    <dgm:pt modelId="{F4694871-CBEC-4DCB-869C-25F1196FDE01}" type="sibTrans" cxnId="{AE88066A-AFC9-4AF6-99A5-31B776E2B8F7}">
      <dgm:prSet/>
      <dgm:spPr/>
      <dgm:t>
        <a:bodyPr/>
        <a:lstStyle/>
        <a:p>
          <a:endParaRPr lang="en-US" b="1"/>
        </a:p>
      </dgm:t>
    </dgm:pt>
    <dgm:pt modelId="{22BD1ADB-4DBA-4055-B053-772B06E39CD8}">
      <dgm:prSet phldrT="[Text]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h-TH" b="1" dirty="0" smtClean="0"/>
            <a:t>บูรณาการ</a:t>
          </a:r>
          <a:endParaRPr lang="en-US" b="1" dirty="0"/>
        </a:p>
      </dgm:t>
    </dgm:pt>
    <dgm:pt modelId="{AC49BA45-2F53-4564-A73D-14B824DAB88E}" type="parTrans" cxnId="{38103F19-C025-4799-8E7A-B3DA63A22292}">
      <dgm:prSet/>
      <dgm:spPr/>
      <dgm:t>
        <a:bodyPr/>
        <a:lstStyle/>
        <a:p>
          <a:endParaRPr lang="en-US" b="1"/>
        </a:p>
      </dgm:t>
    </dgm:pt>
    <dgm:pt modelId="{040DDF4F-F46E-4999-904B-DD44FF30DBE0}" type="sibTrans" cxnId="{38103F19-C025-4799-8E7A-B3DA63A22292}">
      <dgm:prSet/>
      <dgm:spPr/>
      <dgm:t>
        <a:bodyPr/>
        <a:lstStyle/>
        <a:p>
          <a:endParaRPr lang="en-US" b="1"/>
        </a:p>
      </dgm:t>
    </dgm:pt>
    <dgm:pt modelId="{5354C703-7A8A-4D99-9852-F329512E723C}">
      <dgm:prSet phldrT="[Text]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h-TH" b="1" dirty="0" smtClean="0"/>
            <a:t>รูบแบบกิจกรรม</a:t>
          </a:r>
          <a:endParaRPr lang="en-US" b="1" dirty="0"/>
        </a:p>
      </dgm:t>
    </dgm:pt>
    <dgm:pt modelId="{2FB19A6F-B97D-417B-8ABD-59CD2C3C5EC6}" type="parTrans" cxnId="{5CA06DA1-33A8-4A14-B8D6-12AC3AFAE115}">
      <dgm:prSet/>
      <dgm:spPr/>
      <dgm:t>
        <a:bodyPr/>
        <a:lstStyle/>
        <a:p>
          <a:endParaRPr lang="en-US" b="1"/>
        </a:p>
      </dgm:t>
    </dgm:pt>
    <dgm:pt modelId="{57917970-12E2-4EB7-A7CB-5D695B21941A}" type="sibTrans" cxnId="{5CA06DA1-33A8-4A14-B8D6-12AC3AFAE115}">
      <dgm:prSet/>
      <dgm:spPr/>
      <dgm:t>
        <a:bodyPr/>
        <a:lstStyle/>
        <a:p>
          <a:endParaRPr lang="en-US" b="1"/>
        </a:p>
      </dgm:t>
    </dgm:pt>
    <dgm:pt modelId="{68A7A9FB-A72C-47B4-B763-2231C2CD78D5}">
      <dgm:prSet/>
      <dgm:spPr/>
    </dgm:pt>
    <dgm:pt modelId="{A9D9DE07-B5E0-4BDE-A1BB-C2D314214151}" type="parTrans" cxnId="{513A598F-8CE3-439C-A12B-052CA5ADEB37}">
      <dgm:prSet/>
      <dgm:spPr/>
      <dgm:t>
        <a:bodyPr/>
        <a:lstStyle/>
        <a:p>
          <a:endParaRPr lang="en-US" b="1"/>
        </a:p>
      </dgm:t>
    </dgm:pt>
    <dgm:pt modelId="{B55C602F-FDF8-411B-B480-9E791945E8BD}" type="sibTrans" cxnId="{513A598F-8CE3-439C-A12B-052CA5ADEB37}">
      <dgm:prSet/>
      <dgm:spPr/>
      <dgm:t>
        <a:bodyPr/>
        <a:lstStyle/>
        <a:p>
          <a:endParaRPr lang="en-US" b="1"/>
        </a:p>
      </dgm:t>
    </dgm:pt>
    <dgm:pt modelId="{F7C231B2-ACBF-4A58-B8CD-96C35E38B7BC}">
      <dgm:prSet phldrT="[Text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h-TH" b="1" dirty="0" smtClean="0"/>
            <a:t>การสร้างเครือข่าย</a:t>
          </a:r>
          <a:endParaRPr lang="en-US" b="1" dirty="0"/>
        </a:p>
      </dgm:t>
    </dgm:pt>
    <dgm:pt modelId="{EAB2AC1B-8C6A-4C83-955C-C599B03FF671}" type="parTrans" cxnId="{E62FB6B2-9EB5-40D7-A22F-C6D3DF38AA70}">
      <dgm:prSet/>
      <dgm:spPr/>
      <dgm:t>
        <a:bodyPr/>
        <a:lstStyle/>
        <a:p>
          <a:endParaRPr lang="en-US" b="1"/>
        </a:p>
      </dgm:t>
    </dgm:pt>
    <dgm:pt modelId="{7E489D38-A0AE-48C7-B205-A10AC3EA0F64}" type="sibTrans" cxnId="{E62FB6B2-9EB5-40D7-A22F-C6D3DF38AA70}">
      <dgm:prSet/>
      <dgm:spPr/>
      <dgm:t>
        <a:bodyPr/>
        <a:lstStyle/>
        <a:p>
          <a:endParaRPr lang="en-US" b="1"/>
        </a:p>
      </dgm:t>
    </dgm:pt>
    <dgm:pt modelId="{633D3E9E-984F-4E3F-A97C-6A92303BAD41}">
      <dgm:prSet phldrT="[Text]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h-TH" b="1" dirty="0" smtClean="0"/>
            <a:t>บุคคลต้นแบบ</a:t>
          </a:r>
          <a:endParaRPr lang="en-US" b="1" dirty="0"/>
        </a:p>
      </dgm:t>
    </dgm:pt>
    <dgm:pt modelId="{D192BFAA-E9C4-4CC4-B41C-56CE3225019C}" type="parTrans" cxnId="{F06325EE-360A-4D01-A4D4-EE2196BFD537}">
      <dgm:prSet/>
      <dgm:spPr/>
      <dgm:t>
        <a:bodyPr/>
        <a:lstStyle/>
        <a:p>
          <a:endParaRPr lang="en-US" b="1"/>
        </a:p>
      </dgm:t>
    </dgm:pt>
    <dgm:pt modelId="{65E52815-DB61-428C-854C-265F07808D79}" type="sibTrans" cxnId="{F06325EE-360A-4D01-A4D4-EE2196BFD537}">
      <dgm:prSet/>
      <dgm:spPr/>
      <dgm:t>
        <a:bodyPr/>
        <a:lstStyle/>
        <a:p>
          <a:endParaRPr lang="en-US" b="1"/>
        </a:p>
      </dgm:t>
    </dgm:pt>
    <dgm:pt modelId="{68D4A89A-8BE5-487C-B9AD-A04AD7266173}">
      <dgm:prSet phldrT="[Text]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h-TH" b="1" dirty="0" smtClean="0"/>
            <a:t>หน่วยงานสนับสนุน</a:t>
          </a:r>
          <a:endParaRPr lang="en-US" b="1" dirty="0"/>
        </a:p>
      </dgm:t>
    </dgm:pt>
    <dgm:pt modelId="{34091ECD-7537-42CD-AD81-C5CD44BD6753}" type="parTrans" cxnId="{F0441E24-4C27-4985-885A-9593C152AB14}">
      <dgm:prSet/>
      <dgm:spPr/>
      <dgm:t>
        <a:bodyPr/>
        <a:lstStyle/>
        <a:p>
          <a:endParaRPr lang="en-US" b="1"/>
        </a:p>
      </dgm:t>
    </dgm:pt>
    <dgm:pt modelId="{2B4CFD4C-A280-49B5-B1E3-B268F3592884}" type="sibTrans" cxnId="{F0441E24-4C27-4985-885A-9593C152AB14}">
      <dgm:prSet/>
      <dgm:spPr/>
      <dgm:t>
        <a:bodyPr/>
        <a:lstStyle/>
        <a:p>
          <a:endParaRPr lang="en-US" b="1"/>
        </a:p>
      </dgm:t>
    </dgm:pt>
    <dgm:pt modelId="{E871C510-17BF-4A03-9595-2D2A8EF3F30C}">
      <dgm:prSet phldrT="[Text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h-TH" b="1" dirty="0" smtClean="0"/>
            <a:t>งบระมาณ</a:t>
          </a:r>
          <a:endParaRPr lang="en-US" b="1" dirty="0"/>
        </a:p>
      </dgm:t>
    </dgm:pt>
    <dgm:pt modelId="{50CB6CCB-D618-42F3-8F63-25D5EFE81954}" type="parTrans" cxnId="{19657BEE-CD6F-4CCB-B7A8-B97770F056F6}">
      <dgm:prSet/>
      <dgm:spPr/>
      <dgm:t>
        <a:bodyPr/>
        <a:lstStyle/>
        <a:p>
          <a:endParaRPr lang="en-US" b="1"/>
        </a:p>
      </dgm:t>
    </dgm:pt>
    <dgm:pt modelId="{9865EA9F-E9AB-4F57-BE7A-DACEFE66205A}" type="sibTrans" cxnId="{19657BEE-CD6F-4CCB-B7A8-B97770F056F6}">
      <dgm:prSet/>
      <dgm:spPr/>
      <dgm:t>
        <a:bodyPr/>
        <a:lstStyle/>
        <a:p>
          <a:endParaRPr lang="en-US" b="1"/>
        </a:p>
      </dgm:t>
    </dgm:pt>
    <dgm:pt modelId="{A578E513-5969-4118-AE85-B8450CD247CE}" type="pres">
      <dgm:prSet presAssocID="{B9F0DA60-83C7-4541-8F2B-E72179E9A48F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2FB00FF5-69F5-4A7F-A5DF-72AF97A0957E}" type="pres">
      <dgm:prSet presAssocID="{5C9E0414-3984-4CCA-8D5C-D2D50B531091}" presName="centerShape" presStyleLbl="node0" presStyleIdx="0" presStyleCnt="1" custScaleX="144847" custScaleY="141515"/>
      <dgm:spPr/>
      <dgm:t>
        <a:bodyPr/>
        <a:lstStyle/>
        <a:p>
          <a:endParaRPr lang="en-US"/>
        </a:p>
      </dgm:t>
    </dgm:pt>
    <dgm:pt modelId="{4342CC50-8F59-4EAB-884F-4F04ED21C148}" type="pres">
      <dgm:prSet presAssocID="{E4671E14-FF88-4886-9768-1FD6DC2180AF}" presName="Name9" presStyleLbl="parChTrans1D2" presStyleIdx="0" presStyleCnt="7"/>
      <dgm:spPr/>
    </dgm:pt>
    <dgm:pt modelId="{763C3476-874E-48EA-B6AB-D42B6B7CEED8}" type="pres">
      <dgm:prSet presAssocID="{E4671E14-FF88-4886-9768-1FD6DC2180AF}" presName="connTx" presStyleLbl="parChTrans1D2" presStyleIdx="0" presStyleCnt="7"/>
      <dgm:spPr/>
    </dgm:pt>
    <dgm:pt modelId="{87B5DC91-5677-4F21-AC18-43A7BA9EA994}" type="pres">
      <dgm:prSet presAssocID="{D52636DD-4A44-4945-BDD8-6AE348F73AE5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D17515-820F-4439-9DBF-2499F0D40DE9}" type="pres">
      <dgm:prSet presAssocID="{AC49BA45-2F53-4564-A73D-14B824DAB88E}" presName="Name9" presStyleLbl="parChTrans1D2" presStyleIdx="1" presStyleCnt="7"/>
      <dgm:spPr/>
    </dgm:pt>
    <dgm:pt modelId="{3B68F5A6-1194-46FD-8FDB-99F886D2A0A1}" type="pres">
      <dgm:prSet presAssocID="{AC49BA45-2F53-4564-A73D-14B824DAB88E}" presName="connTx" presStyleLbl="parChTrans1D2" presStyleIdx="1" presStyleCnt="7"/>
      <dgm:spPr/>
    </dgm:pt>
    <dgm:pt modelId="{602868DA-47B7-4F3E-86B7-E8211C1001D7}" type="pres">
      <dgm:prSet presAssocID="{22BD1ADB-4DBA-4055-B053-772B06E39CD8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85EE41-81F2-4578-A0F4-57EA2FEB3EC3}" type="pres">
      <dgm:prSet presAssocID="{2FB19A6F-B97D-417B-8ABD-59CD2C3C5EC6}" presName="Name9" presStyleLbl="parChTrans1D2" presStyleIdx="2" presStyleCnt="7"/>
      <dgm:spPr/>
    </dgm:pt>
    <dgm:pt modelId="{E062744A-4B27-4187-BF94-9BE90DD5C9B5}" type="pres">
      <dgm:prSet presAssocID="{2FB19A6F-B97D-417B-8ABD-59CD2C3C5EC6}" presName="connTx" presStyleLbl="parChTrans1D2" presStyleIdx="2" presStyleCnt="7"/>
      <dgm:spPr/>
    </dgm:pt>
    <dgm:pt modelId="{1CE74106-AA7C-44F9-BB46-5222DA907238}" type="pres">
      <dgm:prSet presAssocID="{5354C703-7A8A-4D99-9852-F329512E723C}" presName="node" presStyleLbl="node1" presStyleIdx="2" presStyleCnt="7">
        <dgm:presLayoutVars>
          <dgm:bulletEnabled val="1"/>
        </dgm:presLayoutVars>
      </dgm:prSet>
      <dgm:spPr/>
    </dgm:pt>
    <dgm:pt modelId="{55A63B25-EC2B-4855-94F7-8842DFB89C17}" type="pres">
      <dgm:prSet presAssocID="{EAB2AC1B-8C6A-4C83-955C-C599B03FF671}" presName="Name9" presStyleLbl="parChTrans1D2" presStyleIdx="3" presStyleCnt="7"/>
      <dgm:spPr/>
    </dgm:pt>
    <dgm:pt modelId="{3CCE5D59-B6BC-479E-9C64-21FF0B5743A9}" type="pres">
      <dgm:prSet presAssocID="{EAB2AC1B-8C6A-4C83-955C-C599B03FF671}" presName="connTx" presStyleLbl="parChTrans1D2" presStyleIdx="3" presStyleCnt="7"/>
      <dgm:spPr/>
    </dgm:pt>
    <dgm:pt modelId="{7D704367-A4A3-4E9E-AA12-5C148AD2D747}" type="pres">
      <dgm:prSet presAssocID="{F7C231B2-ACBF-4A58-B8CD-96C35E38B7BC}" presName="node" presStyleLbl="node1" presStyleIdx="3" presStyleCnt="7">
        <dgm:presLayoutVars>
          <dgm:bulletEnabled val="1"/>
        </dgm:presLayoutVars>
      </dgm:prSet>
      <dgm:spPr/>
    </dgm:pt>
    <dgm:pt modelId="{51E4133F-7A78-4020-89D6-842C4D5F501E}" type="pres">
      <dgm:prSet presAssocID="{D192BFAA-E9C4-4CC4-B41C-56CE3225019C}" presName="Name9" presStyleLbl="parChTrans1D2" presStyleIdx="4" presStyleCnt="7"/>
      <dgm:spPr/>
    </dgm:pt>
    <dgm:pt modelId="{75F71D19-C4A1-4886-84BF-BFFB8CB89504}" type="pres">
      <dgm:prSet presAssocID="{D192BFAA-E9C4-4CC4-B41C-56CE3225019C}" presName="connTx" presStyleLbl="parChTrans1D2" presStyleIdx="4" presStyleCnt="7"/>
      <dgm:spPr/>
    </dgm:pt>
    <dgm:pt modelId="{99A79D46-C043-4F38-9022-8C55A02D88E3}" type="pres">
      <dgm:prSet presAssocID="{633D3E9E-984F-4E3F-A97C-6A92303BAD41}" presName="node" presStyleLbl="node1" presStyleIdx="4" presStyleCnt="7">
        <dgm:presLayoutVars>
          <dgm:bulletEnabled val="1"/>
        </dgm:presLayoutVars>
      </dgm:prSet>
      <dgm:spPr/>
    </dgm:pt>
    <dgm:pt modelId="{2C04947F-634D-4DC6-BCC4-35BC9C19D31A}" type="pres">
      <dgm:prSet presAssocID="{34091ECD-7537-42CD-AD81-C5CD44BD6753}" presName="Name9" presStyleLbl="parChTrans1D2" presStyleIdx="5" presStyleCnt="7"/>
      <dgm:spPr/>
    </dgm:pt>
    <dgm:pt modelId="{9B5FAE9E-F745-44F7-86D3-1A9893B59261}" type="pres">
      <dgm:prSet presAssocID="{34091ECD-7537-42CD-AD81-C5CD44BD6753}" presName="connTx" presStyleLbl="parChTrans1D2" presStyleIdx="5" presStyleCnt="7"/>
      <dgm:spPr/>
    </dgm:pt>
    <dgm:pt modelId="{3CF7DE65-43C5-4715-B1EE-53F1AB040839}" type="pres">
      <dgm:prSet presAssocID="{68D4A89A-8BE5-487C-B9AD-A04AD7266173}" presName="node" presStyleLbl="node1" presStyleIdx="5" presStyleCnt="7">
        <dgm:presLayoutVars>
          <dgm:bulletEnabled val="1"/>
        </dgm:presLayoutVars>
      </dgm:prSet>
      <dgm:spPr/>
    </dgm:pt>
    <dgm:pt modelId="{6B88B16F-71A9-4E4E-8F73-9A0FE0B8CA22}" type="pres">
      <dgm:prSet presAssocID="{50CB6CCB-D618-42F3-8F63-25D5EFE81954}" presName="Name9" presStyleLbl="parChTrans1D2" presStyleIdx="6" presStyleCnt="7"/>
      <dgm:spPr/>
    </dgm:pt>
    <dgm:pt modelId="{DE6C095C-9969-486F-B1D4-F65A76FD0503}" type="pres">
      <dgm:prSet presAssocID="{50CB6CCB-D618-42F3-8F63-25D5EFE81954}" presName="connTx" presStyleLbl="parChTrans1D2" presStyleIdx="6" presStyleCnt="7"/>
      <dgm:spPr/>
    </dgm:pt>
    <dgm:pt modelId="{7359B1FC-1ABD-4DB6-8617-C60F4FE6B530}" type="pres">
      <dgm:prSet presAssocID="{E871C510-17BF-4A03-9595-2D2A8EF3F30C}" presName="node" presStyleLbl="node1" presStyleIdx="6" presStyleCnt="7">
        <dgm:presLayoutVars>
          <dgm:bulletEnabled val="1"/>
        </dgm:presLayoutVars>
      </dgm:prSet>
      <dgm:spPr/>
    </dgm:pt>
  </dgm:ptLst>
  <dgm:cxnLst>
    <dgm:cxn modelId="{D8D06E1C-7120-4792-9753-7C8857C15210}" type="presOf" srcId="{F7C231B2-ACBF-4A58-B8CD-96C35E38B7BC}" destId="{7D704367-A4A3-4E9E-AA12-5C148AD2D747}" srcOrd="0" destOrd="0" presId="urn:microsoft.com/office/officeart/2005/8/layout/radial1"/>
    <dgm:cxn modelId="{8679CBEF-3D70-47BD-8CA6-AF9B1EF973C5}" srcId="{B9F0DA60-83C7-4541-8F2B-E72179E9A48F}" destId="{5C9E0414-3984-4CCA-8D5C-D2D50B531091}" srcOrd="0" destOrd="0" parTransId="{72EE1671-2A26-4AD9-B5B8-05FD77693434}" sibTransId="{763E1B9F-432E-493B-ABB7-FBEE4F2B6BF5}"/>
    <dgm:cxn modelId="{E62FB6B2-9EB5-40D7-A22F-C6D3DF38AA70}" srcId="{5C9E0414-3984-4CCA-8D5C-D2D50B531091}" destId="{F7C231B2-ACBF-4A58-B8CD-96C35E38B7BC}" srcOrd="3" destOrd="0" parTransId="{EAB2AC1B-8C6A-4C83-955C-C599B03FF671}" sibTransId="{7E489D38-A0AE-48C7-B205-A10AC3EA0F64}"/>
    <dgm:cxn modelId="{5CA06DA1-33A8-4A14-B8D6-12AC3AFAE115}" srcId="{5C9E0414-3984-4CCA-8D5C-D2D50B531091}" destId="{5354C703-7A8A-4D99-9852-F329512E723C}" srcOrd="2" destOrd="0" parTransId="{2FB19A6F-B97D-417B-8ABD-59CD2C3C5EC6}" sibTransId="{57917970-12E2-4EB7-A7CB-5D695B21941A}"/>
    <dgm:cxn modelId="{A51C83E5-09CA-48B5-B533-95CABCFE5479}" type="presOf" srcId="{50CB6CCB-D618-42F3-8F63-25D5EFE81954}" destId="{DE6C095C-9969-486F-B1D4-F65A76FD0503}" srcOrd="1" destOrd="0" presId="urn:microsoft.com/office/officeart/2005/8/layout/radial1"/>
    <dgm:cxn modelId="{3BC07B84-CEDD-46B0-99B4-44A9715F001B}" type="presOf" srcId="{5C9E0414-3984-4CCA-8D5C-D2D50B531091}" destId="{2FB00FF5-69F5-4A7F-A5DF-72AF97A0957E}" srcOrd="0" destOrd="0" presId="urn:microsoft.com/office/officeart/2005/8/layout/radial1"/>
    <dgm:cxn modelId="{FC0B08D3-5887-4C69-A59C-CCE781020619}" type="presOf" srcId="{AC49BA45-2F53-4564-A73D-14B824DAB88E}" destId="{01D17515-820F-4439-9DBF-2499F0D40DE9}" srcOrd="0" destOrd="0" presId="urn:microsoft.com/office/officeart/2005/8/layout/radial1"/>
    <dgm:cxn modelId="{4427D80A-03BF-4399-B2D7-B70354B08AA3}" type="presOf" srcId="{68D4A89A-8BE5-487C-B9AD-A04AD7266173}" destId="{3CF7DE65-43C5-4715-B1EE-53F1AB040839}" srcOrd="0" destOrd="0" presId="urn:microsoft.com/office/officeart/2005/8/layout/radial1"/>
    <dgm:cxn modelId="{046AE4DA-F153-44B7-A066-BB64D8B0E285}" type="presOf" srcId="{D52636DD-4A44-4945-BDD8-6AE348F73AE5}" destId="{87B5DC91-5677-4F21-AC18-43A7BA9EA994}" srcOrd="0" destOrd="0" presId="urn:microsoft.com/office/officeart/2005/8/layout/radial1"/>
    <dgm:cxn modelId="{4542C705-56D9-4299-9B24-0D5F2173F24E}" type="presOf" srcId="{AC49BA45-2F53-4564-A73D-14B824DAB88E}" destId="{3B68F5A6-1194-46FD-8FDB-99F886D2A0A1}" srcOrd="1" destOrd="0" presId="urn:microsoft.com/office/officeart/2005/8/layout/radial1"/>
    <dgm:cxn modelId="{4C118B36-C414-40B6-938A-B171EBF50A92}" type="presOf" srcId="{E4671E14-FF88-4886-9768-1FD6DC2180AF}" destId="{4342CC50-8F59-4EAB-884F-4F04ED21C148}" srcOrd="0" destOrd="0" presId="urn:microsoft.com/office/officeart/2005/8/layout/radial1"/>
    <dgm:cxn modelId="{5421CFD0-97E0-4235-9723-A7DE5EAA8FA7}" type="presOf" srcId="{D192BFAA-E9C4-4CC4-B41C-56CE3225019C}" destId="{75F71D19-C4A1-4886-84BF-BFFB8CB89504}" srcOrd="1" destOrd="0" presId="urn:microsoft.com/office/officeart/2005/8/layout/radial1"/>
    <dgm:cxn modelId="{AD5A4297-4E1A-4686-A91F-FCE5B7A5702A}" type="presOf" srcId="{E871C510-17BF-4A03-9595-2D2A8EF3F30C}" destId="{7359B1FC-1ABD-4DB6-8617-C60F4FE6B530}" srcOrd="0" destOrd="0" presId="urn:microsoft.com/office/officeart/2005/8/layout/radial1"/>
    <dgm:cxn modelId="{AE88066A-AFC9-4AF6-99A5-31B776E2B8F7}" srcId="{5C9E0414-3984-4CCA-8D5C-D2D50B531091}" destId="{D52636DD-4A44-4945-BDD8-6AE348F73AE5}" srcOrd="0" destOrd="0" parTransId="{E4671E14-FF88-4886-9768-1FD6DC2180AF}" sibTransId="{F4694871-CBEC-4DCB-869C-25F1196FDE01}"/>
    <dgm:cxn modelId="{B13A23BB-2079-4F07-9ED2-6AA4BF71476C}" type="presOf" srcId="{34091ECD-7537-42CD-AD81-C5CD44BD6753}" destId="{9B5FAE9E-F745-44F7-86D3-1A9893B59261}" srcOrd="1" destOrd="0" presId="urn:microsoft.com/office/officeart/2005/8/layout/radial1"/>
    <dgm:cxn modelId="{17F93DA6-DD62-456D-A783-8853E444F3BF}" type="presOf" srcId="{50CB6CCB-D618-42F3-8F63-25D5EFE81954}" destId="{6B88B16F-71A9-4E4E-8F73-9A0FE0B8CA22}" srcOrd="0" destOrd="0" presId="urn:microsoft.com/office/officeart/2005/8/layout/radial1"/>
    <dgm:cxn modelId="{DC8FFC74-6EED-402D-B846-252555D3DB5B}" type="presOf" srcId="{D192BFAA-E9C4-4CC4-B41C-56CE3225019C}" destId="{51E4133F-7A78-4020-89D6-842C4D5F501E}" srcOrd="0" destOrd="0" presId="urn:microsoft.com/office/officeart/2005/8/layout/radial1"/>
    <dgm:cxn modelId="{2983B761-E937-4667-B01A-2602F6A9F441}" type="presOf" srcId="{633D3E9E-984F-4E3F-A97C-6A92303BAD41}" destId="{99A79D46-C043-4F38-9022-8C55A02D88E3}" srcOrd="0" destOrd="0" presId="urn:microsoft.com/office/officeart/2005/8/layout/radial1"/>
    <dgm:cxn modelId="{38103F19-C025-4799-8E7A-B3DA63A22292}" srcId="{5C9E0414-3984-4CCA-8D5C-D2D50B531091}" destId="{22BD1ADB-4DBA-4055-B053-772B06E39CD8}" srcOrd="1" destOrd="0" parTransId="{AC49BA45-2F53-4564-A73D-14B824DAB88E}" sibTransId="{040DDF4F-F46E-4999-904B-DD44FF30DBE0}"/>
    <dgm:cxn modelId="{4E150AAA-42D4-46ED-A8CD-CBE7166959DD}" type="presOf" srcId="{5354C703-7A8A-4D99-9852-F329512E723C}" destId="{1CE74106-AA7C-44F9-BB46-5222DA907238}" srcOrd="0" destOrd="0" presId="urn:microsoft.com/office/officeart/2005/8/layout/radial1"/>
    <dgm:cxn modelId="{19657BEE-CD6F-4CCB-B7A8-B97770F056F6}" srcId="{5C9E0414-3984-4CCA-8D5C-D2D50B531091}" destId="{E871C510-17BF-4A03-9595-2D2A8EF3F30C}" srcOrd="6" destOrd="0" parTransId="{50CB6CCB-D618-42F3-8F63-25D5EFE81954}" sibTransId="{9865EA9F-E9AB-4F57-BE7A-DACEFE66205A}"/>
    <dgm:cxn modelId="{4D1027E6-F3BF-4FB9-8F31-3D8BDC83AEDD}" type="presOf" srcId="{EAB2AC1B-8C6A-4C83-955C-C599B03FF671}" destId="{55A63B25-EC2B-4855-94F7-8842DFB89C17}" srcOrd="0" destOrd="0" presId="urn:microsoft.com/office/officeart/2005/8/layout/radial1"/>
    <dgm:cxn modelId="{F06325EE-360A-4D01-A4D4-EE2196BFD537}" srcId="{5C9E0414-3984-4CCA-8D5C-D2D50B531091}" destId="{633D3E9E-984F-4E3F-A97C-6A92303BAD41}" srcOrd="4" destOrd="0" parTransId="{D192BFAA-E9C4-4CC4-B41C-56CE3225019C}" sibTransId="{65E52815-DB61-428C-854C-265F07808D79}"/>
    <dgm:cxn modelId="{E5C560F1-79F1-49A2-85F9-F7D53048A2B3}" type="presOf" srcId="{E4671E14-FF88-4886-9768-1FD6DC2180AF}" destId="{763C3476-874E-48EA-B6AB-D42B6B7CEED8}" srcOrd="1" destOrd="0" presId="urn:microsoft.com/office/officeart/2005/8/layout/radial1"/>
    <dgm:cxn modelId="{7893672B-0342-4484-B887-67CB3D22641A}" type="presOf" srcId="{B9F0DA60-83C7-4541-8F2B-E72179E9A48F}" destId="{A578E513-5969-4118-AE85-B8450CD247CE}" srcOrd="0" destOrd="0" presId="urn:microsoft.com/office/officeart/2005/8/layout/radial1"/>
    <dgm:cxn modelId="{98F99C70-86EB-4411-A950-F5C344727675}" type="presOf" srcId="{22BD1ADB-4DBA-4055-B053-772B06E39CD8}" destId="{602868DA-47B7-4F3E-86B7-E8211C1001D7}" srcOrd="0" destOrd="0" presId="urn:microsoft.com/office/officeart/2005/8/layout/radial1"/>
    <dgm:cxn modelId="{E79925D9-F7BA-4979-B188-CB32CB753C05}" type="presOf" srcId="{34091ECD-7537-42CD-AD81-C5CD44BD6753}" destId="{2C04947F-634D-4DC6-BCC4-35BC9C19D31A}" srcOrd="0" destOrd="0" presId="urn:microsoft.com/office/officeart/2005/8/layout/radial1"/>
    <dgm:cxn modelId="{F0441E24-4C27-4985-885A-9593C152AB14}" srcId="{5C9E0414-3984-4CCA-8D5C-D2D50B531091}" destId="{68D4A89A-8BE5-487C-B9AD-A04AD7266173}" srcOrd="5" destOrd="0" parTransId="{34091ECD-7537-42CD-AD81-C5CD44BD6753}" sibTransId="{2B4CFD4C-A280-49B5-B1E3-B268F3592884}"/>
    <dgm:cxn modelId="{513A598F-8CE3-439C-A12B-052CA5ADEB37}" srcId="{B9F0DA60-83C7-4541-8F2B-E72179E9A48F}" destId="{68A7A9FB-A72C-47B4-B763-2231C2CD78D5}" srcOrd="1" destOrd="0" parTransId="{A9D9DE07-B5E0-4BDE-A1BB-C2D314214151}" sibTransId="{B55C602F-FDF8-411B-B480-9E791945E8BD}"/>
    <dgm:cxn modelId="{10DF33C4-E3BB-48B2-89F8-D7B07ECC02E5}" type="presOf" srcId="{2FB19A6F-B97D-417B-8ABD-59CD2C3C5EC6}" destId="{8285EE41-81F2-4578-A0F4-57EA2FEB3EC3}" srcOrd="0" destOrd="0" presId="urn:microsoft.com/office/officeart/2005/8/layout/radial1"/>
    <dgm:cxn modelId="{A36E5D90-A845-4808-9812-D6DFAA2C2CF0}" type="presOf" srcId="{EAB2AC1B-8C6A-4C83-955C-C599B03FF671}" destId="{3CCE5D59-B6BC-479E-9C64-21FF0B5743A9}" srcOrd="1" destOrd="0" presId="urn:microsoft.com/office/officeart/2005/8/layout/radial1"/>
    <dgm:cxn modelId="{DBC29F53-6254-47C4-A3AA-1CD9C8701621}" type="presOf" srcId="{2FB19A6F-B97D-417B-8ABD-59CD2C3C5EC6}" destId="{E062744A-4B27-4187-BF94-9BE90DD5C9B5}" srcOrd="1" destOrd="0" presId="urn:microsoft.com/office/officeart/2005/8/layout/radial1"/>
    <dgm:cxn modelId="{889CC21E-0AAA-47FB-BC45-DC38A9D03013}" type="presParOf" srcId="{A578E513-5969-4118-AE85-B8450CD247CE}" destId="{2FB00FF5-69F5-4A7F-A5DF-72AF97A0957E}" srcOrd="0" destOrd="0" presId="urn:microsoft.com/office/officeart/2005/8/layout/radial1"/>
    <dgm:cxn modelId="{BB9507DE-15CA-4CE5-BD2B-D10D0F5DB50B}" type="presParOf" srcId="{A578E513-5969-4118-AE85-B8450CD247CE}" destId="{4342CC50-8F59-4EAB-884F-4F04ED21C148}" srcOrd="1" destOrd="0" presId="urn:microsoft.com/office/officeart/2005/8/layout/radial1"/>
    <dgm:cxn modelId="{A6611C99-9F59-424F-A01C-1F360D715136}" type="presParOf" srcId="{4342CC50-8F59-4EAB-884F-4F04ED21C148}" destId="{763C3476-874E-48EA-B6AB-D42B6B7CEED8}" srcOrd="0" destOrd="0" presId="urn:microsoft.com/office/officeart/2005/8/layout/radial1"/>
    <dgm:cxn modelId="{1E7D4911-F9DC-4CE6-9ED0-DA805D6FEC6A}" type="presParOf" srcId="{A578E513-5969-4118-AE85-B8450CD247CE}" destId="{87B5DC91-5677-4F21-AC18-43A7BA9EA994}" srcOrd="2" destOrd="0" presId="urn:microsoft.com/office/officeart/2005/8/layout/radial1"/>
    <dgm:cxn modelId="{550F0FA3-CE08-4C6C-98B4-93B3A6DB07A8}" type="presParOf" srcId="{A578E513-5969-4118-AE85-B8450CD247CE}" destId="{01D17515-820F-4439-9DBF-2499F0D40DE9}" srcOrd="3" destOrd="0" presId="urn:microsoft.com/office/officeart/2005/8/layout/radial1"/>
    <dgm:cxn modelId="{72967CCE-61AB-49CE-901D-C7129C4A3C13}" type="presParOf" srcId="{01D17515-820F-4439-9DBF-2499F0D40DE9}" destId="{3B68F5A6-1194-46FD-8FDB-99F886D2A0A1}" srcOrd="0" destOrd="0" presId="urn:microsoft.com/office/officeart/2005/8/layout/radial1"/>
    <dgm:cxn modelId="{89E1B820-170D-47E6-967B-64BFE038A510}" type="presParOf" srcId="{A578E513-5969-4118-AE85-B8450CD247CE}" destId="{602868DA-47B7-4F3E-86B7-E8211C1001D7}" srcOrd="4" destOrd="0" presId="urn:microsoft.com/office/officeart/2005/8/layout/radial1"/>
    <dgm:cxn modelId="{24864EE5-F7A7-4B5B-9A81-D726C4C02B15}" type="presParOf" srcId="{A578E513-5969-4118-AE85-B8450CD247CE}" destId="{8285EE41-81F2-4578-A0F4-57EA2FEB3EC3}" srcOrd="5" destOrd="0" presId="urn:microsoft.com/office/officeart/2005/8/layout/radial1"/>
    <dgm:cxn modelId="{F4609913-E4B2-436A-BACF-2DC0117463B0}" type="presParOf" srcId="{8285EE41-81F2-4578-A0F4-57EA2FEB3EC3}" destId="{E062744A-4B27-4187-BF94-9BE90DD5C9B5}" srcOrd="0" destOrd="0" presId="urn:microsoft.com/office/officeart/2005/8/layout/radial1"/>
    <dgm:cxn modelId="{2BCE3F1A-5CFC-4D72-B526-A46581424922}" type="presParOf" srcId="{A578E513-5969-4118-AE85-B8450CD247CE}" destId="{1CE74106-AA7C-44F9-BB46-5222DA907238}" srcOrd="6" destOrd="0" presId="urn:microsoft.com/office/officeart/2005/8/layout/radial1"/>
    <dgm:cxn modelId="{D3839C0A-4810-4EFC-ACED-738A4CC89D1B}" type="presParOf" srcId="{A578E513-5969-4118-AE85-B8450CD247CE}" destId="{55A63B25-EC2B-4855-94F7-8842DFB89C17}" srcOrd="7" destOrd="0" presId="urn:microsoft.com/office/officeart/2005/8/layout/radial1"/>
    <dgm:cxn modelId="{A87ED7A9-4AE7-4750-A72B-F9324CD2CCD1}" type="presParOf" srcId="{55A63B25-EC2B-4855-94F7-8842DFB89C17}" destId="{3CCE5D59-B6BC-479E-9C64-21FF0B5743A9}" srcOrd="0" destOrd="0" presId="urn:microsoft.com/office/officeart/2005/8/layout/radial1"/>
    <dgm:cxn modelId="{3A9DF427-4762-4E80-9D1A-1FC9EFB15E23}" type="presParOf" srcId="{A578E513-5969-4118-AE85-B8450CD247CE}" destId="{7D704367-A4A3-4E9E-AA12-5C148AD2D747}" srcOrd="8" destOrd="0" presId="urn:microsoft.com/office/officeart/2005/8/layout/radial1"/>
    <dgm:cxn modelId="{C10EFCE3-9AFD-48E7-A497-B39CA295E06E}" type="presParOf" srcId="{A578E513-5969-4118-AE85-B8450CD247CE}" destId="{51E4133F-7A78-4020-89D6-842C4D5F501E}" srcOrd="9" destOrd="0" presId="urn:microsoft.com/office/officeart/2005/8/layout/radial1"/>
    <dgm:cxn modelId="{9D95197A-87DF-4AAB-B236-1185D193DB83}" type="presParOf" srcId="{51E4133F-7A78-4020-89D6-842C4D5F501E}" destId="{75F71D19-C4A1-4886-84BF-BFFB8CB89504}" srcOrd="0" destOrd="0" presId="urn:microsoft.com/office/officeart/2005/8/layout/radial1"/>
    <dgm:cxn modelId="{FB3DDA31-BC34-4CEF-9236-6D5E22371FD4}" type="presParOf" srcId="{A578E513-5969-4118-AE85-B8450CD247CE}" destId="{99A79D46-C043-4F38-9022-8C55A02D88E3}" srcOrd="10" destOrd="0" presId="urn:microsoft.com/office/officeart/2005/8/layout/radial1"/>
    <dgm:cxn modelId="{E771097B-8EE7-4528-BCA6-200C634EE9B4}" type="presParOf" srcId="{A578E513-5969-4118-AE85-B8450CD247CE}" destId="{2C04947F-634D-4DC6-BCC4-35BC9C19D31A}" srcOrd="11" destOrd="0" presId="urn:microsoft.com/office/officeart/2005/8/layout/radial1"/>
    <dgm:cxn modelId="{436D86FC-5B59-4ECB-9B10-3C9871DF3A70}" type="presParOf" srcId="{2C04947F-634D-4DC6-BCC4-35BC9C19D31A}" destId="{9B5FAE9E-F745-44F7-86D3-1A9893B59261}" srcOrd="0" destOrd="0" presId="urn:microsoft.com/office/officeart/2005/8/layout/radial1"/>
    <dgm:cxn modelId="{E6393838-89E0-4C64-9BC7-E137CEBEF573}" type="presParOf" srcId="{A578E513-5969-4118-AE85-B8450CD247CE}" destId="{3CF7DE65-43C5-4715-B1EE-53F1AB040839}" srcOrd="12" destOrd="0" presId="urn:microsoft.com/office/officeart/2005/8/layout/radial1"/>
    <dgm:cxn modelId="{D7E82DCE-0DB4-45D9-A129-8CDE4251169D}" type="presParOf" srcId="{A578E513-5969-4118-AE85-B8450CD247CE}" destId="{6B88B16F-71A9-4E4E-8F73-9A0FE0B8CA22}" srcOrd="13" destOrd="0" presId="urn:microsoft.com/office/officeart/2005/8/layout/radial1"/>
    <dgm:cxn modelId="{BF793C86-689B-455D-BFBD-76D90B3C0A54}" type="presParOf" srcId="{6B88B16F-71A9-4E4E-8F73-9A0FE0B8CA22}" destId="{DE6C095C-9969-486F-B1D4-F65A76FD0503}" srcOrd="0" destOrd="0" presId="urn:microsoft.com/office/officeart/2005/8/layout/radial1"/>
    <dgm:cxn modelId="{5098E0D5-FF80-46A3-AB1E-E69B3DE2D0F6}" type="presParOf" srcId="{A578E513-5969-4118-AE85-B8450CD247CE}" destId="{7359B1FC-1ABD-4DB6-8617-C60F4FE6B530}" srcOrd="14" destOrd="0" presId="urn:microsoft.com/office/officeart/2005/8/layout/radial1"/>
  </dgm:cxnLst>
  <dgm:bg/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1B70EBF-857B-455E-AEA0-72C6063D304E}" type="doc">
      <dgm:prSet loTypeId="urn:microsoft.com/office/officeart/2005/8/layout/pyramid2" loCatId="pyramid" qsTypeId="urn:microsoft.com/office/officeart/2005/8/quickstyle/simple1" qsCatId="simple" csTypeId="urn:microsoft.com/office/officeart/2005/8/colors/colorful5" csCatId="colorful" phldr="1"/>
      <dgm:spPr/>
    </dgm:pt>
    <dgm:pt modelId="{B9965A95-6A4B-430F-9F6F-DF2C92970F85}">
      <dgm:prSet phldrT="[Text]"/>
      <dgm:spPr/>
      <dgm:t>
        <a:bodyPr/>
        <a:lstStyle/>
        <a:p>
          <a:r>
            <a:rPr lang="th-TH" b="1" dirty="0" smtClean="0"/>
            <a:t>มีความสุข</a:t>
          </a:r>
          <a:endParaRPr lang="en-US" b="1" dirty="0"/>
        </a:p>
      </dgm:t>
    </dgm:pt>
    <dgm:pt modelId="{27CA1012-F2D0-4A97-B9DB-310BB83842A0}" type="parTrans" cxnId="{B602EE37-52E8-4BAA-B7A3-C74AC23E6C96}">
      <dgm:prSet/>
      <dgm:spPr/>
      <dgm:t>
        <a:bodyPr/>
        <a:lstStyle/>
        <a:p>
          <a:endParaRPr lang="en-US"/>
        </a:p>
      </dgm:t>
    </dgm:pt>
    <dgm:pt modelId="{756CE857-DEC8-4B09-A196-AF9B3A92F786}" type="sibTrans" cxnId="{B602EE37-52E8-4BAA-B7A3-C74AC23E6C96}">
      <dgm:prSet/>
      <dgm:spPr/>
      <dgm:t>
        <a:bodyPr/>
        <a:lstStyle/>
        <a:p>
          <a:endParaRPr lang="en-US"/>
        </a:p>
      </dgm:t>
    </dgm:pt>
    <dgm:pt modelId="{F17AFB88-1DD7-48BD-BD8A-B2A2C7AB68F7}">
      <dgm:prSet phldrT="[Text]"/>
      <dgm:spPr/>
      <dgm:t>
        <a:bodyPr/>
        <a:lstStyle/>
        <a:p>
          <a:r>
            <a:rPr lang="th-TH" b="1" dirty="0" smtClean="0"/>
            <a:t>คนดี</a:t>
          </a:r>
          <a:endParaRPr lang="en-US" b="1" dirty="0"/>
        </a:p>
      </dgm:t>
    </dgm:pt>
    <dgm:pt modelId="{2E1FD1A2-527B-45AD-B342-7322563DAC5F}" type="parTrans" cxnId="{657F8535-7BD9-467E-92FC-6A93CBE2DB58}">
      <dgm:prSet/>
      <dgm:spPr/>
      <dgm:t>
        <a:bodyPr/>
        <a:lstStyle/>
        <a:p>
          <a:endParaRPr lang="en-US"/>
        </a:p>
      </dgm:t>
    </dgm:pt>
    <dgm:pt modelId="{2F63BCFE-E160-4DF0-BAC2-094665E803F8}" type="sibTrans" cxnId="{657F8535-7BD9-467E-92FC-6A93CBE2DB58}">
      <dgm:prSet/>
      <dgm:spPr/>
      <dgm:t>
        <a:bodyPr/>
        <a:lstStyle/>
        <a:p>
          <a:endParaRPr lang="en-US"/>
        </a:p>
      </dgm:t>
    </dgm:pt>
    <dgm:pt modelId="{8C61CFDB-13BF-4501-A306-D81ED9926142}">
      <dgm:prSet phldrT="[Text]"/>
      <dgm:spPr/>
      <dgm:t>
        <a:bodyPr/>
        <a:lstStyle/>
        <a:p>
          <a:r>
            <a:rPr lang="th-TH" b="1" dirty="0" smtClean="0"/>
            <a:t>คนเก่ง</a:t>
          </a:r>
          <a:endParaRPr lang="en-US" b="1" dirty="0"/>
        </a:p>
      </dgm:t>
    </dgm:pt>
    <dgm:pt modelId="{8A433C97-2F8D-4C59-8A20-E08D6E7018A2}" type="parTrans" cxnId="{83C89B03-7B06-43BA-BB5D-01BF51FE11DC}">
      <dgm:prSet/>
      <dgm:spPr/>
      <dgm:t>
        <a:bodyPr/>
        <a:lstStyle/>
        <a:p>
          <a:endParaRPr lang="en-US"/>
        </a:p>
      </dgm:t>
    </dgm:pt>
    <dgm:pt modelId="{695AD623-26D7-40C1-8594-380459FF953A}" type="sibTrans" cxnId="{83C89B03-7B06-43BA-BB5D-01BF51FE11DC}">
      <dgm:prSet/>
      <dgm:spPr/>
      <dgm:t>
        <a:bodyPr/>
        <a:lstStyle/>
        <a:p>
          <a:endParaRPr lang="en-US"/>
        </a:p>
      </dgm:t>
    </dgm:pt>
    <dgm:pt modelId="{E7D5338C-5606-4247-826A-758A9AF1EE4A}" type="pres">
      <dgm:prSet presAssocID="{C1B70EBF-857B-455E-AEA0-72C6063D304E}" presName="compositeShape" presStyleCnt="0">
        <dgm:presLayoutVars>
          <dgm:dir/>
          <dgm:resizeHandles/>
        </dgm:presLayoutVars>
      </dgm:prSet>
      <dgm:spPr/>
    </dgm:pt>
    <dgm:pt modelId="{DA7F070D-F646-41E9-8EA9-D4E5C82706A2}" type="pres">
      <dgm:prSet presAssocID="{C1B70EBF-857B-455E-AEA0-72C6063D304E}" presName="pyramid" presStyleLbl="node1" presStyleIdx="0" presStyleCnt="1" custScaleX="93840" custScaleY="73513"/>
      <dgm:spPr/>
    </dgm:pt>
    <dgm:pt modelId="{1C04D57A-621A-4D59-AC9F-A01A0A66A539}" type="pres">
      <dgm:prSet presAssocID="{C1B70EBF-857B-455E-AEA0-72C6063D304E}" presName="theList" presStyleCnt="0"/>
      <dgm:spPr/>
    </dgm:pt>
    <dgm:pt modelId="{D6084726-44E6-4668-80FB-2F74AF134858}" type="pres">
      <dgm:prSet presAssocID="{B9965A95-6A4B-430F-9F6F-DF2C92970F85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6E242C-4E11-4F5D-A1ED-9D273E645AD4}" type="pres">
      <dgm:prSet presAssocID="{B9965A95-6A4B-430F-9F6F-DF2C92970F85}" presName="aSpace" presStyleCnt="0"/>
      <dgm:spPr/>
    </dgm:pt>
    <dgm:pt modelId="{B98B9D72-F33F-446A-8B8F-5CDDFC151433}" type="pres">
      <dgm:prSet presAssocID="{F17AFB88-1DD7-48BD-BD8A-B2A2C7AB68F7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BC7451-48D6-4E06-8964-741CA5957F13}" type="pres">
      <dgm:prSet presAssocID="{F17AFB88-1DD7-48BD-BD8A-B2A2C7AB68F7}" presName="aSpace" presStyleCnt="0"/>
      <dgm:spPr/>
    </dgm:pt>
    <dgm:pt modelId="{DF442FB6-9E09-4AD1-B322-3CD53EB3DADC}" type="pres">
      <dgm:prSet presAssocID="{8C61CFDB-13BF-4501-A306-D81ED9926142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32426C-A651-4C69-9FBE-3DE4950E5505}" type="pres">
      <dgm:prSet presAssocID="{8C61CFDB-13BF-4501-A306-D81ED9926142}" presName="aSpace" presStyleCnt="0"/>
      <dgm:spPr/>
    </dgm:pt>
  </dgm:ptLst>
  <dgm:cxnLst>
    <dgm:cxn modelId="{657F8535-7BD9-467E-92FC-6A93CBE2DB58}" srcId="{C1B70EBF-857B-455E-AEA0-72C6063D304E}" destId="{F17AFB88-1DD7-48BD-BD8A-B2A2C7AB68F7}" srcOrd="1" destOrd="0" parTransId="{2E1FD1A2-527B-45AD-B342-7322563DAC5F}" sibTransId="{2F63BCFE-E160-4DF0-BAC2-094665E803F8}"/>
    <dgm:cxn modelId="{67D943DA-E607-4AB9-9B59-A6E977441D96}" type="presOf" srcId="{C1B70EBF-857B-455E-AEA0-72C6063D304E}" destId="{E7D5338C-5606-4247-826A-758A9AF1EE4A}" srcOrd="0" destOrd="0" presId="urn:microsoft.com/office/officeart/2005/8/layout/pyramid2"/>
    <dgm:cxn modelId="{B602EE37-52E8-4BAA-B7A3-C74AC23E6C96}" srcId="{C1B70EBF-857B-455E-AEA0-72C6063D304E}" destId="{B9965A95-6A4B-430F-9F6F-DF2C92970F85}" srcOrd="0" destOrd="0" parTransId="{27CA1012-F2D0-4A97-B9DB-310BB83842A0}" sibTransId="{756CE857-DEC8-4B09-A196-AF9B3A92F786}"/>
    <dgm:cxn modelId="{76DB71F5-0BDE-4EC6-9654-322DE079DE07}" type="presOf" srcId="{8C61CFDB-13BF-4501-A306-D81ED9926142}" destId="{DF442FB6-9E09-4AD1-B322-3CD53EB3DADC}" srcOrd="0" destOrd="0" presId="urn:microsoft.com/office/officeart/2005/8/layout/pyramid2"/>
    <dgm:cxn modelId="{83C89B03-7B06-43BA-BB5D-01BF51FE11DC}" srcId="{C1B70EBF-857B-455E-AEA0-72C6063D304E}" destId="{8C61CFDB-13BF-4501-A306-D81ED9926142}" srcOrd="2" destOrd="0" parTransId="{8A433C97-2F8D-4C59-8A20-E08D6E7018A2}" sibTransId="{695AD623-26D7-40C1-8594-380459FF953A}"/>
    <dgm:cxn modelId="{F6A9F4CF-02F0-4412-8662-0032262199E8}" type="presOf" srcId="{F17AFB88-1DD7-48BD-BD8A-B2A2C7AB68F7}" destId="{B98B9D72-F33F-446A-8B8F-5CDDFC151433}" srcOrd="0" destOrd="0" presId="urn:microsoft.com/office/officeart/2005/8/layout/pyramid2"/>
    <dgm:cxn modelId="{42344A1C-E9E1-4024-AD6D-50C34368BC6A}" type="presOf" srcId="{B9965A95-6A4B-430F-9F6F-DF2C92970F85}" destId="{D6084726-44E6-4668-80FB-2F74AF134858}" srcOrd="0" destOrd="0" presId="urn:microsoft.com/office/officeart/2005/8/layout/pyramid2"/>
    <dgm:cxn modelId="{EB928544-DED7-4E0D-8766-9B5A9EC260BF}" type="presParOf" srcId="{E7D5338C-5606-4247-826A-758A9AF1EE4A}" destId="{DA7F070D-F646-41E9-8EA9-D4E5C82706A2}" srcOrd="0" destOrd="0" presId="urn:microsoft.com/office/officeart/2005/8/layout/pyramid2"/>
    <dgm:cxn modelId="{36F9B4D2-02AB-493D-9300-78D1649430DA}" type="presParOf" srcId="{E7D5338C-5606-4247-826A-758A9AF1EE4A}" destId="{1C04D57A-621A-4D59-AC9F-A01A0A66A539}" srcOrd="1" destOrd="0" presId="urn:microsoft.com/office/officeart/2005/8/layout/pyramid2"/>
    <dgm:cxn modelId="{DB2632B2-018E-478D-9EE5-0D07DE4E9BC9}" type="presParOf" srcId="{1C04D57A-621A-4D59-AC9F-A01A0A66A539}" destId="{D6084726-44E6-4668-80FB-2F74AF134858}" srcOrd="0" destOrd="0" presId="urn:microsoft.com/office/officeart/2005/8/layout/pyramid2"/>
    <dgm:cxn modelId="{D82E408A-BE10-437D-B342-27036718AEBB}" type="presParOf" srcId="{1C04D57A-621A-4D59-AC9F-A01A0A66A539}" destId="{B06E242C-4E11-4F5D-A1ED-9D273E645AD4}" srcOrd="1" destOrd="0" presId="urn:microsoft.com/office/officeart/2005/8/layout/pyramid2"/>
    <dgm:cxn modelId="{E381108E-0036-43C1-89A4-64298F79335B}" type="presParOf" srcId="{1C04D57A-621A-4D59-AC9F-A01A0A66A539}" destId="{B98B9D72-F33F-446A-8B8F-5CDDFC151433}" srcOrd="2" destOrd="0" presId="urn:microsoft.com/office/officeart/2005/8/layout/pyramid2"/>
    <dgm:cxn modelId="{3260F24C-4001-4588-9E7B-5A87831C181F}" type="presParOf" srcId="{1C04D57A-621A-4D59-AC9F-A01A0A66A539}" destId="{F7BC7451-48D6-4E06-8964-741CA5957F13}" srcOrd="3" destOrd="0" presId="urn:microsoft.com/office/officeart/2005/8/layout/pyramid2"/>
    <dgm:cxn modelId="{4C2A90A3-4111-475C-BE45-FA7270A60095}" type="presParOf" srcId="{1C04D57A-621A-4D59-AC9F-A01A0A66A539}" destId="{DF442FB6-9E09-4AD1-B322-3CD53EB3DADC}" srcOrd="4" destOrd="0" presId="urn:microsoft.com/office/officeart/2005/8/layout/pyramid2"/>
    <dgm:cxn modelId="{443487F0-5883-4EF7-AD0F-05834E626581}" type="presParOf" srcId="{1C04D57A-621A-4D59-AC9F-A01A0A66A539}" destId="{A232426C-A651-4C69-9FBE-3DE4950E5505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B00FF5-69F5-4A7F-A5DF-72AF97A0957E}">
      <dsp:nvSpPr>
        <dsp:cNvPr id="0" name=""/>
        <dsp:cNvSpPr/>
      </dsp:nvSpPr>
      <dsp:spPr>
        <a:xfrm>
          <a:off x="3490791" y="1950150"/>
          <a:ext cx="2162416" cy="2112673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4300" b="1" kern="1200" dirty="0" smtClean="0"/>
            <a:t>นักศึกษายุค </a:t>
          </a:r>
          <a:r>
            <a:rPr lang="en-US" sz="4300" b="1" kern="1200" dirty="0" smtClean="0"/>
            <a:t>4.0</a:t>
          </a:r>
          <a:endParaRPr lang="en-US" sz="4300" b="1" kern="1200" dirty="0"/>
        </a:p>
      </dsp:txBody>
      <dsp:txXfrm>
        <a:off x="3807469" y="2259544"/>
        <a:ext cx="1529060" cy="1493885"/>
      </dsp:txXfrm>
    </dsp:sp>
    <dsp:sp modelId="{4342CC50-8F59-4EAB-884F-4F04ED21C148}">
      <dsp:nvSpPr>
        <dsp:cNvPr id="0" name=""/>
        <dsp:cNvSpPr/>
      </dsp:nvSpPr>
      <dsp:spPr>
        <a:xfrm rot="16200000">
          <a:off x="4353666" y="1717123"/>
          <a:ext cx="436666" cy="29387"/>
        </a:xfrm>
        <a:custGeom>
          <a:avLst/>
          <a:gdLst/>
          <a:ahLst/>
          <a:cxnLst/>
          <a:rect l="0" t="0" r="0" b="0"/>
          <a:pathLst>
            <a:path>
              <a:moveTo>
                <a:pt x="0" y="14693"/>
              </a:moveTo>
              <a:lnTo>
                <a:pt x="436666" y="1469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b="1" kern="1200"/>
        </a:p>
      </dsp:txBody>
      <dsp:txXfrm>
        <a:off x="4561083" y="1720900"/>
        <a:ext cx="21833" cy="21833"/>
      </dsp:txXfrm>
    </dsp:sp>
    <dsp:sp modelId="{87B5DC91-5677-4F21-AC18-43A7BA9EA994}">
      <dsp:nvSpPr>
        <dsp:cNvPr id="0" name=""/>
        <dsp:cNvSpPr/>
      </dsp:nvSpPr>
      <dsp:spPr>
        <a:xfrm>
          <a:off x="3825551" y="20587"/>
          <a:ext cx="1492897" cy="1492897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700" b="1" kern="1200" dirty="0" smtClean="0"/>
            <a:t>การมีส่วนร่วม</a:t>
          </a:r>
          <a:endParaRPr lang="en-US" sz="2700" b="1" kern="1200" dirty="0"/>
        </a:p>
      </dsp:txBody>
      <dsp:txXfrm>
        <a:off x="4044181" y="239217"/>
        <a:ext cx="1055637" cy="1055637"/>
      </dsp:txXfrm>
    </dsp:sp>
    <dsp:sp modelId="{01D17515-820F-4439-9DBF-2499F0D40DE9}">
      <dsp:nvSpPr>
        <dsp:cNvPr id="0" name=""/>
        <dsp:cNvSpPr/>
      </dsp:nvSpPr>
      <dsp:spPr>
        <a:xfrm rot="19285714">
          <a:off x="5363603" y="2192375"/>
          <a:ext cx="421670" cy="29387"/>
        </a:xfrm>
        <a:custGeom>
          <a:avLst/>
          <a:gdLst/>
          <a:ahLst/>
          <a:cxnLst/>
          <a:rect l="0" t="0" r="0" b="0"/>
          <a:pathLst>
            <a:path>
              <a:moveTo>
                <a:pt x="0" y="14693"/>
              </a:moveTo>
              <a:lnTo>
                <a:pt x="421670" y="1469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b="1" kern="1200"/>
        </a:p>
      </dsp:txBody>
      <dsp:txXfrm>
        <a:off x="5563897" y="2196527"/>
        <a:ext cx="21083" cy="21083"/>
      </dsp:txXfrm>
    </dsp:sp>
    <dsp:sp modelId="{602868DA-47B7-4F3E-86B7-E8211C1001D7}">
      <dsp:nvSpPr>
        <dsp:cNvPr id="0" name=""/>
        <dsp:cNvSpPr/>
      </dsp:nvSpPr>
      <dsp:spPr>
        <a:xfrm>
          <a:off x="5576425" y="863763"/>
          <a:ext cx="1492897" cy="1492897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700" b="1" kern="1200" dirty="0" smtClean="0"/>
            <a:t>บูรณาการ</a:t>
          </a:r>
          <a:endParaRPr lang="en-US" sz="2700" b="1" kern="1200" dirty="0"/>
        </a:p>
      </dsp:txBody>
      <dsp:txXfrm>
        <a:off x="5795055" y="1082393"/>
        <a:ext cx="1055637" cy="1055637"/>
      </dsp:txXfrm>
    </dsp:sp>
    <dsp:sp modelId="{8285EE41-81F2-4578-A0F4-57EA2FEB3EC3}">
      <dsp:nvSpPr>
        <dsp:cNvPr id="0" name=""/>
        <dsp:cNvSpPr/>
      </dsp:nvSpPr>
      <dsp:spPr>
        <a:xfrm rot="771429">
          <a:off x="5619680" y="3278060"/>
          <a:ext cx="413068" cy="29387"/>
        </a:xfrm>
        <a:custGeom>
          <a:avLst/>
          <a:gdLst/>
          <a:ahLst/>
          <a:cxnLst/>
          <a:rect l="0" t="0" r="0" b="0"/>
          <a:pathLst>
            <a:path>
              <a:moveTo>
                <a:pt x="0" y="14693"/>
              </a:moveTo>
              <a:lnTo>
                <a:pt x="413068" y="1469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b="1" kern="1200"/>
        </a:p>
      </dsp:txBody>
      <dsp:txXfrm>
        <a:off x="5815888" y="3282427"/>
        <a:ext cx="20653" cy="20653"/>
      </dsp:txXfrm>
    </dsp:sp>
    <dsp:sp modelId="{1CE74106-AA7C-44F9-BB46-5222DA907238}">
      <dsp:nvSpPr>
        <dsp:cNvPr id="0" name=""/>
        <dsp:cNvSpPr/>
      </dsp:nvSpPr>
      <dsp:spPr>
        <a:xfrm>
          <a:off x="6008855" y="2758364"/>
          <a:ext cx="1492897" cy="1492897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700" b="1" kern="1200" dirty="0" smtClean="0"/>
            <a:t>รูบแบบกิจกรรม</a:t>
          </a:r>
          <a:endParaRPr lang="en-US" sz="2700" b="1" kern="1200" dirty="0"/>
        </a:p>
      </dsp:txBody>
      <dsp:txXfrm>
        <a:off x="6227485" y="2976994"/>
        <a:ext cx="1055637" cy="1055637"/>
      </dsp:txXfrm>
    </dsp:sp>
    <dsp:sp modelId="{55A63B25-EC2B-4855-94F7-8842DFB89C17}">
      <dsp:nvSpPr>
        <dsp:cNvPr id="0" name=""/>
        <dsp:cNvSpPr/>
      </dsp:nvSpPr>
      <dsp:spPr>
        <a:xfrm rot="3857143">
          <a:off x="4909988" y="4142282"/>
          <a:ext cx="432115" cy="29387"/>
        </a:xfrm>
        <a:custGeom>
          <a:avLst/>
          <a:gdLst/>
          <a:ahLst/>
          <a:cxnLst/>
          <a:rect l="0" t="0" r="0" b="0"/>
          <a:pathLst>
            <a:path>
              <a:moveTo>
                <a:pt x="0" y="14693"/>
              </a:moveTo>
              <a:lnTo>
                <a:pt x="432115" y="1469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b="1" kern="1200"/>
        </a:p>
      </dsp:txBody>
      <dsp:txXfrm>
        <a:off x="5115243" y="4146173"/>
        <a:ext cx="21605" cy="21605"/>
      </dsp:txXfrm>
    </dsp:sp>
    <dsp:sp modelId="{7D704367-A4A3-4E9E-AA12-5C148AD2D747}">
      <dsp:nvSpPr>
        <dsp:cNvPr id="0" name=""/>
        <dsp:cNvSpPr/>
      </dsp:nvSpPr>
      <dsp:spPr>
        <a:xfrm>
          <a:off x="4797213" y="4277715"/>
          <a:ext cx="1492897" cy="1492897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700" b="1" kern="1200" dirty="0" smtClean="0"/>
            <a:t>การสร้างเครือข่าย</a:t>
          </a:r>
          <a:endParaRPr lang="en-US" sz="2700" b="1" kern="1200" dirty="0"/>
        </a:p>
      </dsp:txBody>
      <dsp:txXfrm>
        <a:off x="5015843" y="4496345"/>
        <a:ext cx="1055637" cy="1055637"/>
      </dsp:txXfrm>
    </dsp:sp>
    <dsp:sp modelId="{51E4133F-7A78-4020-89D6-842C4D5F501E}">
      <dsp:nvSpPr>
        <dsp:cNvPr id="0" name=""/>
        <dsp:cNvSpPr/>
      </dsp:nvSpPr>
      <dsp:spPr>
        <a:xfrm rot="6942857">
          <a:off x="3801896" y="4142282"/>
          <a:ext cx="432115" cy="29387"/>
        </a:xfrm>
        <a:custGeom>
          <a:avLst/>
          <a:gdLst/>
          <a:ahLst/>
          <a:cxnLst/>
          <a:rect l="0" t="0" r="0" b="0"/>
          <a:pathLst>
            <a:path>
              <a:moveTo>
                <a:pt x="0" y="14693"/>
              </a:moveTo>
              <a:lnTo>
                <a:pt x="432115" y="1469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b="1" kern="1200"/>
        </a:p>
      </dsp:txBody>
      <dsp:txXfrm rot="10800000">
        <a:off x="4007151" y="4146173"/>
        <a:ext cx="21605" cy="21605"/>
      </dsp:txXfrm>
    </dsp:sp>
    <dsp:sp modelId="{99A79D46-C043-4F38-9022-8C55A02D88E3}">
      <dsp:nvSpPr>
        <dsp:cNvPr id="0" name=""/>
        <dsp:cNvSpPr/>
      </dsp:nvSpPr>
      <dsp:spPr>
        <a:xfrm>
          <a:off x="2853889" y="4277715"/>
          <a:ext cx="1492897" cy="1492897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700" b="1" kern="1200" dirty="0" smtClean="0"/>
            <a:t>บุคคลต้นแบบ</a:t>
          </a:r>
          <a:endParaRPr lang="en-US" sz="2700" b="1" kern="1200" dirty="0"/>
        </a:p>
      </dsp:txBody>
      <dsp:txXfrm>
        <a:off x="3072519" y="4496345"/>
        <a:ext cx="1055637" cy="1055637"/>
      </dsp:txXfrm>
    </dsp:sp>
    <dsp:sp modelId="{2C04947F-634D-4DC6-BCC4-35BC9C19D31A}">
      <dsp:nvSpPr>
        <dsp:cNvPr id="0" name=""/>
        <dsp:cNvSpPr/>
      </dsp:nvSpPr>
      <dsp:spPr>
        <a:xfrm rot="10028571">
          <a:off x="3111251" y="3278060"/>
          <a:ext cx="413068" cy="29387"/>
        </a:xfrm>
        <a:custGeom>
          <a:avLst/>
          <a:gdLst/>
          <a:ahLst/>
          <a:cxnLst/>
          <a:rect l="0" t="0" r="0" b="0"/>
          <a:pathLst>
            <a:path>
              <a:moveTo>
                <a:pt x="0" y="14693"/>
              </a:moveTo>
              <a:lnTo>
                <a:pt x="413068" y="1469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b="1" kern="1200"/>
        </a:p>
      </dsp:txBody>
      <dsp:txXfrm rot="10800000">
        <a:off x="3307458" y="3282427"/>
        <a:ext cx="20653" cy="20653"/>
      </dsp:txXfrm>
    </dsp:sp>
    <dsp:sp modelId="{3CF7DE65-43C5-4715-B1EE-53F1AB040839}">
      <dsp:nvSpPr>
        <dsp:cNvPr id="0" name=""/>
        <dsp:cNvSpPr/>
      </dsp:nvSpPr>
      <dsp:spPr>
        <a:xfrm>
          <a:off x="1642247" y="2758364"/>
          <a:ext cx="1492897" cy="1492897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700" b="1" kern="1200" dirty="0" smtClean="0"/>
            <a:t>หน่วยงานสนับสนุน</a:t>
          </a:r>
          <a:endParaRPr lang="en-US" sz="2700" b="1" kern="1200" dirty="0"/>
        </a:p>
      </dsp:txBody>
      <dsp:txXfrm>
        <a:off x="1860877" y="2976994"/>
        <a:ext cx="1055637" cy="1055637"/>
      </dsp:txXfrm>
    </dsp:sp>
    <dsp:sp modelId="{6B88B16F-71A9-4E4E-8F73-9A0FE0B8CA22}">
      <dsp:nvSpPr>
        <dsp:cNvPr id="0" name=""/>
        <dsp:cNvSpPr/>
      </dsp:nvSpPr>
      <dsp:spPr>
        <a:xfrm rot="13114286">
          <a:off x="3358725" y="2192375"/>
          <a:ext cx="421670" cy="29387"/>
        </a:xfrm>
        <a:custGeom>
          <a:avLst/>
          <a:gdLst/>
          <a:ahLst/>
          <a:cxnLst/>
          <a:rect l="0" t="0" r="0" b="0"/>
          <a:pathLst>
            <a:path>
              <a:moveTo>
                <a:pt x="0" y="14693"/>
              </a:moveTo>
              <a:lnTo>
                <a:pt x="421670" y="1469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b="1" kern="1200"/>
        </a:p>
      </dsp:txBody>
      <dsp:txXfrm rot="10800000">
        <a:off x="3559018" y="2196527"/>
        <a:ext cx="21083" cy="21083"/>
      </dsp:txXfrm>
    </dsp:sp>
    <dsp:sp modelId="{7359B1FC-1ABD-4DB6-8617-C60F4FE6B530}">
      <dsp:nvSpPr>
        <dsp:cNvPr id="0" name=""/>
        <dsp:cNvSpPr/>
      </dsp:nvSpPr>
      <dsp:spPr>
        <a:xfrm>
          <a:off x="2074677" y="863763"/>
          <a:ext cx="1492897" cy="1492897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700" b="1" kern="1200" dirty="0" smtClean="0"/>
            <a:t>งบระมาณ</a:t>
          </a:r>
          <a:endParaRPr lang="en-US" sz="2700" b="1" kern="1200" dirty="0"/>
        </a:p>
      </dsp:txBody>
      <dsp:txXfrm>
        <a:off x="2293307" y="1082393"/>
        <a:ext cx="1055637" cy="10556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7F070D-F646-41E9-8EA9-D4E5C82706A2}">
      <dsp:nvSpPr>
        <dsp:cNvPr id="0" name=""/>
        <dsp:cNvSpPr/>
      </dsp:nvSpPr>
      <dsp:spPr>
        <a:xfrm>
          <a:off x="1449605" y="639762"/>
          <a:ext cx="4533187" cy="3551238"/>
        </a:xfrm>
        <a:prstGeom prst="triangl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084726-44E6-4668-80FB-2F74AF134858}">
      <dsp:nvSpPr>
        <dsp:cNvPr id="0" name=""/>
        <dsp:cNvSpPr/>
      </dsp:nvSpPr>
      <dsp:spPr>
        <a:xfrm>
          <a:off x="3716199" y="485670"/>
          <a:ext cx="3139995" cy="114353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4300" b="1" kern="1200" dirty="0" smtClean="0"/>
            <a:t>มีความสุข</a:t>
          </a:r>
          <a:endParaRPr lang="en-US" sz="4300" b="1" kern="1200" dirty="0"/>
        </a:p>
      </dsp:txBody>
      <dsp:txXfrm>
        <a:off x="3772022" y="541493"/>
        <a:ext cx="3028349" cy="1031886"/>
      </dsp:txXfrm>
    </dsp:sp>
    <dsp:sp modelId="{B98B9D72-F33F-446A-8B8F-5CDDFC151433}">
      <dsp:nvSpPr>
        <dsp:cNvPr id="0" name=""/>
        <dsp:cNvSpPr/>
      </dsp:nvSpPr>
      <dsp:spPr>
        <a:xfrm>
          <a:off x="3716199" y="1772144"/>
          <a:ext cx="3139995" cy="114353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4300" b="1" kern="1200" dirty="0" smtClean="0"/>
            <a:t>คนดี</a:t>
          </a:r>
          <a:endParaRPr lang="en-US" sz="4300" b="1" kern="1200" dirty="0"/>
        </a:p>
      </dsp:txBody>
      <dsp:txXfrm>
        <a:off x="3772022" y="1827967"/>
        <a:ext cx="3028349" cy="1031886"/>
      </dsp:txXfrm>
    </dsp:sp>
    <dsp:sp modelId="{DF442FB6-9E09-4AD1-B322-3CD53EB3DADC}">
      <dsp:nvSpPr>
        <dsp:cNvPr id="0" name=""/>
        <dsp:cNvSpPr/>
      </dsp:nvSpPr>
      <dsp:spPr>
        <a:xfrm>
          <a:off x="3716199" y="3058618"/>
          <a:ext cx="3139995" cy="114353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4300" b="1" kern="1200" dirty="0" smtClean="0"/>
            <a:t>คนเก่ง</a:t>
          </a:r>
          <a:endParaRPr lang="en-US" sz="4300" b="1" kern="1200" dirty="0"/>
        </a:p>
      </dsp:txBody>
      <dsp:txXfrm>
        <a:off x="3772022" y="3114441"/>
        <a:ext cx="3028349" cy="10318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44A74-9147-4CFE-BA63-912894026DE8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8F7DF-2173-402A-AABF-2747A49B1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097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44A74-9147-4CFE-BA63-912894026DE8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8F7DF-2173-402A-AABF-2747A49B1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622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44A74-9147-4CFE-BA63-912894026DE8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8F7DF-2173-402A-AABF-2747A49B1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554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44A74-9147-4CFE-BA63-912894026DE8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8F7DF-2173-402A-AABF-2747A49B1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728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44A74-9147-4CFE-BA63-912894026DE8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8F7DF-2173-402A-AABF-2747A49B1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377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44A74-9147-4CFE-BA63-912894026DE8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8F7DF-2173-402A-AABF-2747A49B1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553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44A74-9147-4CFE-BA63-912894026DE8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8F7DF-2173-402A-AABF-2747A49B1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184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44A74-9147-4CFE-BA63-912894026DE8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8F7DF-2173-402A-AABF-2747A49B1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205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44A74-9147-4CFE-BA63-912894026DE8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8F7DF-2173-402A-AABF-2747A49B1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442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44A74-9147-4CFE-BA63-912894026DE8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8F7DF-2173-402A-AABF-2747A49B1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721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44A74-9147-4CFE-BA63-912894026DE8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8F7DF-2173-402A-AABF-2747A49B1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575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744A74-9147-4CFE-BA63-912894026DE8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8F7DF-2173-402A-AABF-2747A49B1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497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71800"/>
            <a:ext cx="7772400" cy="1165225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CoP</a:t>
            </a:r>
            <a:r>
              <a:rPr lang="th-TH" b="1" dirty="0" smtClean="0">
                <a:solidFill>
                  <a:schemeClr val="tx2">
                    <a:lumMod val="50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7</a:t>
            </a:r>
            <a:r>
              <a:rPr lang="th-TH" b="1" dirty="0" smtClean="0">
                <a:solidFill>
                  <a:schemeClr val="tx2">
                    <a:lumMod val="50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/>
            </a:r>
            <a:br>
              <a:rPr lang="th-TH" b="1" dirty="0" smtClean="0">
                <a:solidFill>
                  <a:schemeClr val="tx2">
                    <a:lumMod val="50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</a:b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267200"/>
            <a:ext cx="8077200" cy="1752600"/>
          </a:xfrm>
        </p:spPr>
        <p:txBody>
          <a:bodyPr>
            <a:normAutofit/>
          </a:bodyPr>
          <a:lstStyle/>
          <a:p>
            <a:r>
              <a:rPr lang="th-TH" sz="4000" b="1" dirty="0" smtClean="0">
                <a:solidFill>
                  <a:schemeClr val="tx2">
                    <a:lumMod val="50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การพัฒนานักศึกษาสู่ </a:t>
            </a:r>
            <a:r>
              <a:rPr lang="en-US" sz="4000" b="1" dirty="0" smtClean="0">
                <a:solidFill>
                  <a:srgbClr val="0070C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Thailand 4.0</a:t>
            </a:r>
            <a:r>
              <a:rPr lang="th-TH" sz="4000" b="1" dirty="0" smtClean="0">
                <a:solidFill>
                  <a:srgbClr val="0070C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/>
            </a:r>
            <a:br>
              <a:rPr lang="th-TH" sz="4000" b="1" dirty="0" smtClean="0">
                <a:solidFill>
                  <a:srgbClr val="0070C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</a:br>
            <a:endParaRPr lang="en-US" sz="4000" dirty="0"/>
          </a:p>
        </p:txBody>
      </p:sp>
      <p:pic>
        <p:nvPicPr>
          <p:cNvPr id="1026" name="Picture 2" descr="http://www.km11.rmuti.ac.th/templates/gk_music_free/images/banner-km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98738"/>
            <a:ext cx="8915400" cy="2879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2742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รูปภาพที่เกี่ยวข้อง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"/>
            <a:ext cx="8525491" cy="640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041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8001000" cy="5334000"/>
          </a:xfrm>
        </p:spPr>
        <p:txBody>
          <a:bodyPr>
            <a:normAutofit/>
          </a:bodyPr>
          <a:lstStyle/>
          <a:p>
            <a:pPr algn="thaiDist"/>
            <a:r>
              <a:rPr 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สถาบันอุดมศึกษาซึ่งมีบทบาทหน้าที่ในการผลิตบัณฑิต จะต้องเชื่อมโยงกับความต้องการพัฒนา         กำลังคนใน </a:t>
            </a:r>
            <a:r>
              <a:rPr lang="en-US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Thailand 4.0 </a:t>
            </a:r>
            <a:r>
              <a:rPr 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โดยปรับเปลี่ยนจากบทบาทจากการสอนเพื่อให้ความรู้ไปเป็นการพัฒนานักศึกษาให้เกิด </a:t>
            </a:r>
            <a:r>
              <a:rPr lang="en-US" dirty="0" smtClean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“</a:t>
            </a:r>
            <a:r>
              <a:rPr lang="th-TH" dirty="0" smtClean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การเปลี่ยนแปลงตัวผู้เรียน</a:t>
            </a:r>
            <a:r>
              <a:rPr lang="en-US" dirty="0" smtClean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” </a:t>
            </a:r>
            <a:r>
              <a:rPr lang="th-TH" dirty="0" smtClean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(</a:t>
            </a:r>
            <a:r>
              <a:rPr lang="en-US" dirty="0" smtClean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Outcome</a:t>
            </a:r>
            <a:r>
              <a:rPr lang="th-TH" dirty="0" smtClean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) ผ่านกิจกรรมที่สร้างประสบการณ์การเรียนรู้ และการ</a:t>
            </a:r>
            <a:r>
              <a:rPr lang="en-US" dirty="0" smtClean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</a:t>
            </a:r>
            <a:r>
              <a:rPr lang="th-TH" dirty="0" smtClean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จัดการศึกษาที่เน้นให้ผู้เรียนได้ลงมือปฏิบัติและสร้างคุณค่าจากสิ่งที่เรียนรู้ </a:t>
            </a:r>
            <a:r>
              <a:rPr lang="en-US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  </a:t>
            </a:r>
            <a:r>
              <a:rPr 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เพื่อพัฒนาสังคมและการดำเนินชีวิตมากกว่าแค่การเรียนรู้ในศาสตร์เท่านั้น</a:t>
            </a:r>
            <a:endParaRPr lang="en-US" dirty="0" smtClean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h-TH" b="1" dirty="0" smtClean="0">
                <a:solidFill>
                  <a:schemeClr val="tx2">
                    <a:lumMod val="50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การพัฒนานักศึกษาสู่ </a:t>
            </a:r>
            <a:r>
              <a:rPr lang="en-US" b="1" dirty="0" smtClean="0">
                <a:solidFill>
                  <a:srgbClr val="0070C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Thailand 4.0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046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>
                <a:solidFill>
                  <a:schemeClr val="tx2">
                    <a:lumMod val="50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การพัฒนานักศึกษาสู่ </a:t>
            </a:r>
            <a:r>
              <a:rPr lang="en-US" b="1" dirty="0" smtClean="0">
                <a:solidFill>
                  <a:srgbClr val="0070C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Thailand 4.0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thaiDist"/>
            <a:endParaRPr lang="en-US" dirty="0" smtClean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thaiDist"/>
            <a:r>
              <a:rPr 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ดังนั้น การพัฒนานักศึกษา</a:t>
            </a:r>
            <a:r>
              <a:rPr lang="th-TH" dirty="0" smtClean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จะต้องพัฒนาควบคู่ไปกับงานด้านวิชาการจะต้องปรับตัวและเตรียมการรองรับความเปลี่ยนแปลงของสังคมยุคใหม่ </a:t>
            </a:r>
            <a:r>
              <a:rPr 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ในการสร้างความตระหนักแก่นักศึกษาให้เล็งเห็นความสำคัญของการแก้ไขปัญหาด้านต่างๆ ของประเทศ โดยยึดฐานความคิดของหลักปรัชญาเศรษฐกิจพอเพียง รวมทั้ง</a:t>
            </a:r>
            <a:r>
              <a:rPr lang="th-TH" dirty="0" smtClean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พัฒนานักศึกษาให้มีภูมิคุ้มกันในการดำเนินชีวิตให้เหมาะสม</a:t>
            </a:r>
            <a:r>
              <a:rPr 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โดยเริ่มตั้งแต่การกำหนดนโยบาย การวางแผนงานโครงการ การสนับสนุนงบประมาณ</a:t>
            </a:r>
            <a:r>
              <a:rPr lang="en-US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และพัฒนาบุคลากรด้านกิจการนักศึกษาให้เอื้อต่อการพัฒนานักศึกษาอย่างเหมาะสม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635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/>
          </a:bodyPr>
          <a:lstStyle/>
          <a:p>
            <a:r>
              <a:rPr lang="th-TH" sz="3200" b="1" dirty="0">
                <a:solidFill>
                  <a:schemeClr val="tx2">
                    <a:lumMod val="50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การพัฒนานักศึกษาสู่ </a:t>
            </a:r>
            <a:r>
              <a:rPr lang="en-US" sz="3200" b="1" dirty="0">
                <a:solidFill>
                  <a:srgbClr val="0070C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Thailand 4.0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6290266"/>
              </p:ext>
            </p:extLst>
          </p:nvPr>
        </p:nvGraphicFramePr>
        <p:xfrm>
          <a:off x="-30051" y="914400"/>
          <a:ext cx="91440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49827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h-TH" b="1" dirty="0" smtClean="0">
                <a:solidFill>
                  <a:schemeClr val="tx2">
                    <a:lumMod val="50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การพัฒนานักศึกษาสู่ </a:t>
            </a:r>
            <a:r>
              <a:rPr lang="en-US" b="1" dirty="0" smtClean="0">
                <a:solidFill>
                  <a:srgbClr val="0070C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Thailand 4.0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6771400"/>
              </p:ext>
            </p:extLst>
          </p:nvPr>
        </p:nvGraphicFramePr>
        <p:xfrm>
          <a:off x="228600" y="1341437"/>
          <a:ext cx="8305800" cy="4830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2286000" y="5943600"/>
            <a:ext cx="39624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dirty="0" smtClean="0">
                <a:solidFill>
                  <a:schemeClr val="tx1"/>
                </a:solidFill>
              </a:rPr>
              <a:t>ความพอเพียง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1086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th-TH" dirty="0" smtClean="0"/>
              <a:t>	</a:t>
            </a:r>
            <a:endParaRPr lang="en-US" dirty="0" smtClean="0"/>
          </a:p>
          <a:p>
            <a:pPr marL="0" indent="0" algn="ctr">
              <a:buNone/>
            </a:pPr>
            <a:endParaRPr lang="en-US" sz="5400" dirty="0"/>
          </a:p>
          <a:p>
            <a:pPr marL="0" indent="0" algn="ctr">
              <a:buNone/>
            </a:pPr>
            <a:endParaRPr lang="en-US" sz="5400" dirty="0" smtClean="0"/>
          </a:p>
          <a:p>
            <a:pPr marL="0" indent="0" algn="ctr">
              <a:buNone/>
            </a:pPr>
            <a:r>
              <a:rPr lang="en-US" sz="5400" dirty="0" smtClean="0"/>
              <a:t>...THANK   YOU…</a:t>
            </a:r>
            <a:endParaRPr lang="en-US" sz="5400" dirty="0"/>
          </a:p>
        </p:txBody>
      </p:sp>
      <p:pic>
        <p:nvPicPr>
          <p:cNvPr id="4" name="Picture 2" descr="http://www.km11.rmuti.ac.th/templates/gk_music_free/images/banner-km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98738"/>
            <a:ext cx="8915400" cy="2879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084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234</Words>
  <Application>Microsoft Office PowerPoint</Application>
  <PresentationFormat>On-screen Show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CoP 7 </vt:lpstr>
      <vt:lpstr>PowerPoint Presentation</vt:lpstr>
      <vt:lpstr>การพัฒนานักศึกษาสู่ Thailand 4.0</vt:lpstr>
      <vt:lpstr>การพัฒนานักศึกษาสู่ Thailand 4.0</vt:lpstr>
      <vt:lpstr>การพัฒนานักศึกษาสู่ Thailand 4.0</vt:lpstr>
      <vt:lpstr>การพัฒนานักศึกษาสู่ Thailand 4.0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 7 </dc:title>
  <dc:creator>2016</dc:creator>
  <cp:lastModifiedBy>2016</cp:lastModifiedBy>
  <cp:revision>11</cp:revision>
  <dcterms:created xsi:type="dcterms:W3CDTF">2018-02-22T12:27:32Z</dcterms:created>
  <dcterms:modified xsi:type="dcterms:W3CDTF">2018-02-23T01:10:07Z</dcterms:modified>
</cp:coreProperties>
</file>